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9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8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1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D07A-B236-4AF5-940D-2A6C617C6EC5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2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D07A-B236-4AF5-940D-2A6C617C6EC5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6817-2A7A-4C65-B733-BCE4C4D8B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کنترل کننده های ولتاژ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ac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809750"/>
            <a:ext cx="86391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8883"/>
            <a:ext cx="10515600" cy="775518"/>
          </a:xfrm>
        </p:spPr>
        <p:txBody>
          <a:bodyPr/>
          <a:lstStyle/>
          <a:p>
            <a:pPr algn="ct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اصول کنترل قطع- وصل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147321"/>
            <a:ext cx="81343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39" y="207391"/>
            <a:ext cx="8015783" cy="66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188339"/>
            <a:ext cx="8562975" cy="323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49" y="3006331"/>
            <a:ext cx="4396324" cy="37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17" y="952107"/>
            <a:ext cx="9801101" cy="49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71" y="443060"/>
            <a:ext cx="10482493" cy="59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45" y="0"/>
            <a:ext cx="7647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200150"/>
            <a:ext cx="87725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2412"/>
            <a:ext cx="85344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1847850"/>
            <a:ext cx="85439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091" y="424304"/>
            <a:ext cx="3914775" cy="1352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6305"/>
            <a:ext cx="4095750" cy="260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529" y="1515358"/>
            <a:ext cx="4814577" cy="51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659" y="87162"/>
            <a:ext cx="7741656" cy="67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091" y="424304"/>
            <a:ext cx="3914775" cy="1352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38" y="2198221"/>
            <a:ext cx="9307280" cy="36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869" y="0"/>
            <a:ext cx="7873002" cy="2326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0" y="2326910"/>
            <a:ext cx="7213125" cy="45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117" y="0"/>
            <a:ext cx="7925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827" y="197422"/>
            <a:ext cx="2743200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26" y="1555423"/>
            <a:ext cx="10455126" cy="33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827" y="197422"/>
            <a:ext cx="2743200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21" y="934236"/>
            <a:ext cx="10395190" cy="55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827" y="197422"/>
            <a:ext cx="2743200" cy="561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191" y="1111381"/>
            <a:ext cx="8677275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191" y="2673481"/>
            <a:ext cx="86582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827" y="197422"/>
            <a:ext cx="2743200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28" y="858968"/>
            <a:ext cx="85629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827" y="197422"/>
            <a:ext cx="2743200" cy="561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0" y="319185"/>
            <a:ext cx="81248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827" y="197422"/>
            <a:ext cx="2743200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41" y="1421925"/>
            <a:ext cx="84391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827" y="197422"/>
            <a:ext cx="2743200" cy="561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56" y="910325"/>
            <a:ext cx="9929928" cy="57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کنترل کننده های ولتاژ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ac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564" y="2130801"/>
            <a:ext cx="848677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827" y="197422"/>
            <a:ext cx="2743200" cy="561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76" y="1365757"/>
            <a:ext cx="4438650" cy="433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852" y="1989055"/>
            <a:ext cx="5819094" cy="37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433" y="129962"/>
            <a:ext cx="8401050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416" y="977687"/>
            <a:ext cx="84867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70" y="3597062"/>
            <a:ext cx="50101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666750"/>
            <a:ext cx="60864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542925"/>
            <a:ext cx="87344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41" y="1172998"/>
            <a:ext cx="8658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154" y="83908"/>
            <a:ext cx="8420100" cy="429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06" y="3990975"/>
            <a:ext cx="75819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285750"/>
            <a:ext cx="394335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721" y="201802"/>
            <a:ext cx="7554308" cy="4233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144" y="4435256"/>
            <a:ext cx="7437258" cy="23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104"/>
            <a:ext cx="4864232" cy="686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50" y="0"/>
            <a:ext cx="9806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کنترل کننده های ولتاژ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ac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7933" y="1785357"/>
            <a:ext cx="7048500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867" y="2918251"/>
            <a:ext cx="85058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72" y="78167"/>
            <a:ext cx="9916998" cy="4796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45" y="4875025"/>
            <a:ext cx="8003358" cy="19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443037"/>
            <a:ext cx="86487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2247900"/>
            <a:ext cx="86772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38" y="0"/>
            <a:ext cx="7025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97" y="202480"/>
            <a:ext cx="1015365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69" y="2607010"/>
            <a:ext cx="8147852" cy="41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50" y="3306303"/>
            <a:ext cx="7277100" cy="126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13" y="591678"/>
            <a:ext cx="100488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526" y="0"/>
            <a:ext cx="7310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8883"/>
            <a:ext cx="10515600" cy="775518"/>
          </a:xfrm>
        </p:spPr>
        <p:txBody>
          <a:bodyPr/>
          <a:lstStyle/>
          <a:p>
            <a:pPr algn="ct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اصول کنترل قطع- وصل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2735" y="3414999"/>
            <a:ext cx="4982854" cy="3298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152" y="1263661"/>
            <a:ext cx="8283042" cy="20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8883"/>
            <a:ext cx="10515600" cy="775518"/>
          </a:xfrm>
        </p:spPr>
        <p:txBody>
          <a:bodyPr/>
          <a:lstStyle/>
          <a:p>
            <a:pPr algn="ct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اصول کنترل قطع- وصل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873" y="1083787"/>
            <a:ext cx="5850840" cy="56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8883"/>
            <a:ext cx="10515600" cy="775518"/>
          </a:xfrm>
        </p:spPr>
        <p:txBody>
          <a:bodyPr/>
          <a:lstStyle/>
          <a:p>
            <a:pPr algn="ct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اصول کنترل قطع- وصل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873" y="1083787"/>
            <a:ext cx="5850840" cy="56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8883"/>
            <a:ext cx="10515600" cy="775518"/>
          </a:xfrm>
        </p:spPr>
        <p:txBody>
          <a:bodyPr/>
          <a:lstStyle/>
          <a:p>
            <a:pPr algn="ct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اصول کنترل قطع- وصل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38" y="1248707"/>
            <a:ext cx="86010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8883"/>
            <a:ext cx="10515600" cy="775518"/>
          </a:xfrm>
        </p:spPr>
        <p:txBody>
          <a:bodyPr/>
          <a:lstStyle/>
          <a:p>
            <a:pPr algn="ct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itra" panose="00000400000000000000" pitchFamily="2" charset="-78"/>
              </a:rPr>
              <a:t>اصول کنترل قطع- وصل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1885950"/>
            <a:ext cx="85439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39</Words>
  <Application>Microsoft Office PowerPoint</Application>
  <PresentationFormat>Widescreen</PresentationFormat>
  <Paragraphs>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2  Mitra</vt:lpstr>
      <vt:lpstr>Arial</vt:lpstr>
      <vt:lpstr>Calibri</vt:lpstr>
      <vt:lpstr>Calibri Light</vt:lpstr>
      <vt:lpstr>Office Theme</vt:lpstr>
      <vt:lpstr>کنترل کننده های ولتاژ ac</vt:lpstr>
      <vt:lpstr>PowerPoint Presentation</vt:lpstr>
      <vt:lpstr>کنترل کننده های ولتاژ ac</vt:lpstr>
      <vt:lpstr>کنترل کننده های ولتاژ ac</vt:lpstr>
      <vt:lpstr>اصول کنترل قطع- وصل</vt:lpstr>
      <vt:lpstr>اصول کنترل قطع- وصل</vt:lpstr>
      <vt:lpstr>اصول کنترل قطع- وصل</vt:lpstr>
      <vt:lpstr>اصول کنترل قطع- وصل</vt:lpstr>
      <vt:lpstr>اصول کنترل قطع- وصل</vt:lpstr>
      <vt:lpstr>اصول کنترل قطع- وصل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مدارات یکسوساز تکفاز نیم موج تمام کنترل شده</dc:title>
  <dc:creator>MRT www.Win2Farsi.com</dc:creator>
  <cp:lastModifiedBy>MRT www.Win2Farsi.com</cp:lastModifiedBy>
  <cp:revision>251</cp:revision>
  <dcterms:created xsi:type="dcterms:W3CDTF">2017-12-04T14:50:23Z</dcterms:created>
  <dcterms:modified xsi:type="dcterms:W3CDTF">2017-12-25T17:07:23Z</dcterms:modified>
</cp:coreProperties>
</file>